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68" r:id="rId3"/>
    <p:sldId id="257" r:id="rId4"/>
    <p:sldId id="261" r:id="rId5"/>
    <p:sldId id="282" r:id="rId6"/>
    <p:sldId id="263" r:id="rId7"/>
    <p:sldId id="278" r:id="rId8"/>
    <p:sldId id="279" r:id="rId9"/>
    <p:sldId id="283" r:id="rId10"/>
    <p:sldId id="284" r:id="rId11"/>
    <p:sldId id="280" r:id="rId12"/>
    <p:sldId id="259" r:id="rId13"/>
    <p:sldId id="267" r:id="rId14"/>
    <p:sldId id="258" r:id="rId15"/>
    <p:sldId id="271" r:id="rId16"/>
    <p:sldId id="272" r:id="rId17"/>
    <p:sldId id="273" r:id="rId18"/>
    <p:sldId id="275" r:id="rId19"/>
    <p:sldId id="276" r:id="rId20"/>
    <p:sldId id="277" r:id="rId21"/>
    <p:sldId id="260" r:id="rId22"/>
    <p:sldId id="27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815" autoAdjust="0"/>
  </p:normalViewPr>
  <p:slideViewPr>
    <p:cSldViewPr snapToGrid="0">
      <p:cViewPr varScale="1">
        <p:scale>
          <a:sx n="55" d="100"/>
          <a:sy n="55" d="100"/>
        </p:scale>
        <p:origin x="13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2B33C-3DFA-4C2F-BD92-D37895759FA8}" type="datetimeFigureOut">
              <a:rPr lang="en-GB" smtClean="0"/>
              <a:t>07/06/2016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25372-0542-480F-B0CF-44A1110594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1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Easy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Replace</a:t>
            </a:r>
            <a:r>
              <a:rPr lang="de-DE" baseline="0" dirty="0"/>
              <a:t> Communication Typ!</a:t>
            </a:r>
          </a:p>
          <a:p>
            <a:endParaRPr lang="de-DE" baseline="0" dirty="0"/>
          </a:p>
          <a:p>
            <a:r>
              <a:rPr lang="en-GB" dirty="0"/>
              <a:t>Frameworks?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FP</a:t>
            </a:r>
            <a:r>
              <a:rPr lang="de-DE" baseline="0" dirty="0"/>
              <a:t> </a:t>
            </a:r>
            <a:r>
              <a:rPr lang="de-DE" baseline="0" dirty="0" err="1"/>
              <a:t>Calculation</a:t>
            </a:r>
            <a:r>
              <a:rPr lang="de-DE" baseline="0" dirty="0"/>
              <a:t> </a:t>
            </a:r>
            <a:r>
              <a:rPr lang="de-DE" baseline="0" dirty="0" err="1"/>
              <a:t>according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hours</a:t>
            </a:r>
            <a:r>
              <a:rPr lang="de-DE" baseline="0" dirty="0"/>
              <a:t> </a:t>
            </a:r>
            <a:r>
              <a:rPr lang="de-DE" baseline="0" dirty="0" err="1"/>
              <a:t>spent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Blue </a:t>
            </a:r>
            <a:r>
              <a:rPr lang="de-DE" baseline="0" dirty="0" err="1"/>
              <a:t>dots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finished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cases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last </a:t>
            </a:r>
            <a:r>
              <a:rPr lang="de-DE" baseline="0" dirty="0" err="1"/>
              <a:t>semester</a:t>
            </a:r>
            <a:endParaRPr lang="de-DE" baseline="0" dirty="0"/>
          </a:p>
          <a:p>
            <a:r>
              <a:rPr lang="de-DE" baseline="0" dirty="0"/>
              <a:t>The Line </a:t>
            </a:r>
            <a:r>
              <a:rPr lang="de-DE" baseline="0" dirty="0" err="1"/>
              <a:t>approximates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-&gt;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graph</a:t>
            </a:r>
            <a:endParaRPr lang="de-DE" baseline="0" dirty="0"/>
          </a:p>
          <a:p>
            <a:r>
              <a:rPr lang="de-DE" baseline="0" dirty="0"/>
              <a:t>-&gt; </a:t>
            </a:r>
            <a:r>
              <a:rPr lang="de-DE" baseline="0" dirty="0" err="1"/>
              <a:t>approximate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/time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future</a:t>
            </a:r>
            <a:r>
              <a:rPr lang="de-DE" baseline="0" dirty="0"/>
              <a:t> </a:t>
            </a:r>
            <a:r>
              <a:rPr lang="de-DE" baseline="0" dirty="0" err="1"/>
              <a:t>task</a:t>
            </a:r>
            <a:r>
              <a:rPr lang="de-DE" baseline="0" dirty="0"/>
              <a:t> </a:t>
            </a:r>
          </a:p>
          <a:p>
            <a:r>
              <a:rPr lang="de-DE" baseline="0" dirty="0"/>
              <a:t>-&gt;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their</a:t>
            </a:r>
            <a:r>
              <a:rPr lang="de-DE" baseline="0" dirty="0"/>
              <a:t> FP</a:t>
            </a:r>
          </a:p>
          <a:p>
            <a:endParaRPr lang="de-DE" baseline="0" dirty="0"/>
          </a:p>
          <a:p>
            <a:r>
              <a:rPr lang="de-DE" baseline="0" dirty="0"/>
              <a:t>Click</a:t>
            </a:r>
          </a:p>
          <a:p>
            <a:endParaRPr lang="de-DE" baseline="0" dirty="0"/>
          </a:p>
          <a:p>
            <a:r>
              <a:rPr lang="de-DE" baseline="0" dirty="0"/>
              <a:t>UC </a:t>
            </a:r>
            <a:r>
              <a:rPr lang="de-DE" baseline="0" dirty="0" err="1"/>
              <a:t>describe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Click</a:t>
            </a:r>
          </a:p>
          <a:p>
            <a:endParaRPr lang="de-DE" baseline="0" dirty="0"/>
          </a:p>
          <a:p>
            <a:r>
              <a:rPr lang="de-DE" baseline="0" dirty="0"/>
              <a:t>Orange </a:t>
            </a:r>
            <a:r>
              <a:rPr lang="de-DE" baseline="0" dirty="0" err="1"/>
              <a:t>dot</a:t>
            </a:r>
            <a:r>
              <a:rPr lang="de-DE" baseline="0" dirty="0"/>
              <a:t> </a:t>
            </a:r>
            <a:r>
              <a:rPr lang="de-DE" baseline="0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logged</a:t>
            </a:r>
            <a:r>
              <a:rPr lang="de-DE" baseline="0" dirty="0"/>
              <a:t> time</a:t>
            </a:r>
          </a:p>
          <a:p>
            <a:endParaRPr lang="de-DE" baseline="0" dirty="0"/>
          </a:p>
          <a:p>
            <a:r>
              <a:rPr lang="de-DE" baseline="0" dirty="0" err="1"/>
              <a:t>Suprisingly</a:t>
            </a:r>
            <a:r>
              <a:rPr lang="de-DE" baseline="0" dirty="0"/>
              <a:t> </a:t>
            </a:r>
            <a:r>
              <a:rPr lang="de-DE" baseline="0" dirty="0" err="1"/>
              <a:t>good</a:t>
            </a:r>
            <a:r>
              <a:rPr lang="de-DE" baseline="0" dirty="0"/>
              <a:t> </a:t>
            </a:r>
            <a:r>
              <a:rPr lang="de-DE" baseline="0" dirty="0" err="1"/>
              <a:t>estimation</a:t>
            </a:r>
            <a:endParaRPr lang="de-DE" baseline="0" dirty="0"/>
          </a:p>
          <a:p>
            <a:endParaRPr lang="de-DE" dirty="0"/>
          </a:p>
          <a:p>
            <a:r>
              <a:rPr lang="de-DE" dirty="0" err="1"/>
              <a:t>Outlier</a:t>
            </a:r>
            <a:r>
              <a:rPr lang="de-DE" dirty="0"/>
              <a:t> / </a:t>
            </a:r>
            <a:r>
              <a:rPr lang="de-DE" dirty="0" err="1"/>
              <a:t>spike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reusage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r>
              <a:rPr lang="de-DE" baseline="0" dirty="0"/>
              <a:t>At </a:t>
            </a:r>
            <a:r>
              <a:rPr lang="de-DE" baseline="0" dirty="0" err="1"/>
              <a:t>lot</a:t>
            </a:r>
            <a:r>
              <a:rPr lang="de-DE" baseline="0" dirty="0"/>
              <a:t>/Most </a:t>
            </a:r>
            <a:r>
              <a:rPr lang="de-DE" baseline="0" dirty="0" err="1"/>
              <a:t>work</a:t>
            </a:r>
            <a:r>
              <a:rPr lang="de-DE" baseline="0" dirty="0"/>
              <a:t> </a:t>
            </a:r>
            <a:r>
              <a:rPr lang="de-DE" baseline="0" dirty="0" err="1"/>
              <a:t>went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server</a:t>
            </a:r>
            <a:r>
              <a:rPr lang="de-DE" baseline="0" dirty="0"/>
              <a:t> </a:t>
            </a:r>
            <a:r>
              <a:rPr lang="de-DE" baseline="0" dirty="0" err="1"/>
              <a:t>sided</a:t>
            </a:r>
            <a:r>
              <a:rPr lang="de-DE" baseline="0" dirty="0"/>
              <a:t> </a:t>
            </a:r>
            <a:r>
              <a:rPr lang="de-DE" baseline="0" dirty="0" err="1"/>
              <a:t>logic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configuration</a:t>
            </a:r>
            <a:r>
              <a:rPr lang="de-DE" baseline="0" dirty="0"/>
              <a:t>, </a:t>
            </a:r>
            <a:r>
              <a:rPr lang="de-DE" baseline="0" dirty="0" err="1"/>
              <a:t>aswell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base</a:t>
            </a:r>
            <a:r>
              <a:rPr lang="de-DE" baseline="0" dirty="0"/>
              <a:t> </a:t>
            </a:r>
            <a:r>
              <a:rPr lang="de-DE" baseline="0" dirty="0" err="1"/>
              <a:t>modelling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056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strive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….</a:t>
            </a:r>
          </a:p>
          <a:p>
            <a:endParaRPr lang="de-DE" dirty="0"/>
          </a:p>
          <a:p>
            <a:r>
              <a:rPr lang="de-DE" dirty="0"/>
              <a:t>Regular</a:t>
            </a:r>
            <a:r>
              <a:rPr lang="de-DE" baseline="0" dirty="0"/>
              <a:t> update so </a:t>
            </a:r>
            <a:r>
              <a:rPr lang="de-DE" baseline="0" dirty="0" err="1"/>
              <a:t>its</a:t>
            </a:r>
            <a:r>
              <a:rPr lang="de-DE" baseline="0" dirty="0"/>
              <a:t> a </a:t>
            </a:r>
            <a:r>
              <a:rPr lang="de-DE" baseline="0" dirty="0" err="1"/>
              <a:t>living</a:t>
            </a:r>
            <a:r>
              <a:rPr lang="de-DE" baseline="0" dirty="0"/>
              <a:t> </a:t>
            </a:r>
            <a:r>
              <a:rPr lang="de-DE" baseline="0" dirty="0" err="1"/>
              <a:t>document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41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Badges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status</a:t>
            </a:r>
            <a:r>
              <a:rPr lang="de-DE" baseline="0" dirty="0"/>
              <a:t>,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embedded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platforms</a:t>
            </a:r>
            <a:r>
              <a:rPr lang="de-DE" baseline="0" dirty="0"/>
              <a:t> </a:t>
            </a:r>
            <a:r>
              <a:rPr lang="de-DE" baseline="0" dirty="0" err="1"/>
              <a:t>aswell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14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assure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behavior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your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exected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wanted</a:t>
            </a:r>
            <a:endParaRPr lang="de-DE" baseline="0" dirty="0"/>
          </a:p>
          <a:p>
            <a:r>
              <a:rPr lang="de-DE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BDD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Written</a:t>
            </a:r>
            <a:r>
              <a:rPr lang="de-DE" baseline="0" dirty="0">
                <a:sym typeface="Wingdings" panose="05000000000000000000" pitchFamily="2" charset="2"/>
              </a:rPr>
              <a:t> in GHERKIN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>
                <a:sym typeface="Wingdings" panose="05000000000000000000" pitchFamily="2" charset="2"/>
              </a:rPr>
              <a:t>Can </a:t>
            </a:r>
            <a:r>
              <a:rPr lang="de-DE" baseline="0" dirty="0" err="1">
                <a:sym typeface="Wingdings" panose="05000000000000000000" pitchFamily="2" charset="2"/>
              </a:rPr>
              <a:t>add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more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steps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if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needed</a:t>
            </a:r>
            <a:endParaRPr lang="de-DE" baseline="0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>
                <a:sym typeface="Wingdings" panose="05000000000000000000" pitchFamily="2" charset="2"/>
              </a:rPr>
              <a:t>Beatiful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html.report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08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you express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your app using natural language that can be understood by business experts and non-technical QA staff.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7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0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86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87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updated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4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Lost Niclas Petersohn last</a:t>
            </a:r>
            <a:r>
              <a:rPr lang="de-DE" baseline="0" dirty="0"/>
              <a:t> Semester</a:t>
            </a:r>
          </a:p>
          <a:p>
            <a:r>
              <a:rPr lang="de-DE" baseline="0" dirty="0"/>
              <a:t>Just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us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5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IDE (at least at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past</a:t>
            </a:r>
            <a:r>
              <a:rPr lang="de-DE" baseline="0" dirty="0"/>
              <a:t>)</a:t>
            </a:r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de-DE" baseline="0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Meetings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Regular  </a:t>
            </a:r>
            <a:r>
              <a:rPr lang="de-DE" baseline="0" dirty="0" err="1"/>
              <a:t>scrum</a:t>
            </a:r>
            <a:r>
              <a:rPr lang="de-DE" baseline="0" dirty="0"/>
              <a:t> </a:t>
            </a:r>
            <a:r>
              <a:rPr lang="de-DE" baseline="0" dirty="0" err="1"/>
              <a:t>meeting</a:t>
            </a:r>
            <a:r>
              <a:rPr lang="de-DE" baseline="0" dirty="0"/>
              <a:t>,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Every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sprint</a:t>
            </a:r>
            <a:r>
              <a:rPr lang="de-DE" baseline="0" dirty="0"/>
              <a:t> </a:t>
            </a:r>
            <a:r>
              <a:rPr lang="de-DE" baseline="0" dirty="0" err="1"/>
              <a:t>planning</a:t>
            </a:r>
            <a:endParaRPr lang="de-DE" dirty="0"/>
          </a:p>
          <a:p>
            <a:endParaRPr lang="de-DE" dirty="0"/>
          </a:p>
          <a:p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WHY SCRUM?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Integrate</a:t>
            </a:r>
            <a:r>
              <a:rPr lang="de-DE" baseline="0" dirty="0"/>
              <a:t> Change </a:t>
            </a:r>
            <a:r>
              <a:rPr lang="de-DE" baseline="0" dirty="0" err="1"/>
              <a:t>requests</a:t>
            </a:r>
            <a:r>
              <a:rPr lang="de-DE" baseline="0" dirty="0"/>
              <a:t> in </a:t>
            </a:r>
            <a:r>
              <a:rPr lang="de-DE" baseline="0" dirty="0" err="1"/>
              <a:t>workflow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Client </a:t>
            </a:r>
            <a:r>
              <a:rPr lang="de-DE" baseline="0" dirty="0" err="1"/>
              <a:t>sees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not just 2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before</a:t>
            </a:r>
            <a:r>
              <a:rPr lang="de-DE" baseline="0" dirty="0"/>
              <a:t> </a:t>
            </a:r>
            <a:r>
              <a:rPr lang="de-DE" baseline="0" dirty="0" err="1"/>
              <a:t>release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61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Burndown</a:t>
            </a:r>
            <a:r>
              <a:rPr lang="de-DE" dirty="0"/>
              <a:t> Charts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9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Microsoft</a:t>
            </a:r>
            <a:r>
              <a:rPr lang="de-DE" baseline="0" dirty="0"/>
              <a:t> Project </a:t>
            </a:r>
            <a:r>
              <a:rPr lang="de-DE" baseline="0" dirty="0">
                <a:sym typeface="Wingdings" panose="05000000000000000000" pitchFamily="2" charset="2"/>
              </a:rPr>
              <a:t> </a:t>
            </a:r>
            <a:r>
              <a:rPr lang="de-DE" baseline="0" dirty="0" err="1">
                <a:sym typeface="Wingdings" panose="05000000000000000000" pitchFamily="2" charset="2"/>
              </a:rPr>
              <a:t>generates</a:t>
            </a:r>
            <a:r>
              <a:rPr lang="de-DE" baseline="0" dirty="0">
                <a:sym typeface="Wingdings" panose="05000000000000000000" pitchFamily="2" charset="2"/>
              </a:rPr>
              <a:t> Gantt </a:t>
            </a:r>
            <a:r>
              <a:rPr lang="de-DE" baseline="0" dirty="0" err="1">
                <a:sym typeface="Wingdings" panose="05000000000000000000" pitchFamily="2" charset="2"/>
              </a:rPr>
              <a:t>chart</a:t>
            </a:r>
            <a:endParaRPr lang="de-DE" baseline="0" dirty="0">
              <a:sym typeface="Wingdings" panose="05000000000000000000" pitchFamily="2" charset="2"/>
            </a:endParaRPr>
          </a:p>
          <a:p>
            <a:r>
              <a:rPr lang="de-DE" baseline="0" dirty="0">
                <a:sym typeface="Wingdings" panose="05000000000000000000" pitchFamily="2" charset="2"/>
              </a:rPr>
              <a:t>Keep a </a:t>
            </a:r>
            <a:r>
              <a:rPr lang="de-DE" baseline="0" dirty="0" err="1">
                <a:sym typeface="Wingdings" panose="05000000000000000000" pitchFamily="2" charset="2"/>
              </a:rPr>
              <a:t>long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term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overview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</a:p>
          <a:p>
            <a:endParaRPr lang="de-DE" dirty="0"/>
          </a:p>
          <a:p>
            <a:r>
              <a:rPr lang="de-DE" dirty="0" err="1"/>
              <a:t>Inspect</a:t>
            </a:r>
            <a:r>
              <a:rPr lang="de-DE" dirty="0"/>
              <a:t> Critical </a:t>
            </a:r>
            <a:r>
              <a:rPr lang="de-DE" dirty="0" err="1"/>
              <a:t>path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workload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future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90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tize.io/app/ggg5h9jmmjy2873wbp1rzpve7g?device=nexus5&amp;scale=75&amp;orientation=portrait&amp;osVersion=5.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Gaming-Bets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3996266"/>
            <a:ext cx="6987645" cy="2280965"/>
          </a:xfrm>
        </p:spPr>
        <p:txBody>
          <a:bodyPr>
            <a:normAutofit/>
          </a:bodyPr>
          <a:lstStyle/>
          <a:p>
            <a:r>
              <a:rPr lang="de-DE" dirty="0"/>
              <a:t>An E-Sport App!</a:t>
            </a:r>
          </a:p>
          <a:p>
            <a:r>
              <a:rPr lang="de-DE" i="1" dirty="0" err="1"/>
              <a:t>By</a:t>
            </a:r>
            <a:r>
              <a:rPr lang="de-DE" i="1" dirty="0"/>
              <a:t> André Helbig, Felix Morsbach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E-Sport was easy,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Soccer!</a:t>
            </a:r>
          </a:p>
        </p:txBody>
      </p:sp>
    </p:spTree>
    <p:extLst>
      <p:ext uri="{BB962C8B-B14F-4D97-AF65-F5344CB8AC3E}">
        <p14:creationId xmlns:p14="http://schemas.microsoft.com/office/powerpoint/2010/main" val="19429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Pattern</a:t>
            </a:r>
          </a:p>
        </p:txBody>
      </p:sp>
      <p:pic>
        <p:nvPicPr>
          <p:cNvPr id="4" name="Inhaltsplatzhalt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51" y="2033952"/>
            <a:ext cx="1093763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4437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de-DE" dirty="0"/>
              <a:t>Sonar </a:t>
            </a:r>
            <a:r>
              <a:rPr lang="de-DE" dirty="0" err="1"/>
              <a:t>Qube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stability</a:t>
            </a:r>
            <a:endParaRPr lang="de-DE" dirty="0"/>
          </a:p>
          <a:p>
            <a:r>
              <a:rPr lang="de-DE" dirty="0" err="1"/>
              <a:t>Hardcoded</a:t>
            </a:r>
            <a:r>
              <a:rPr lang="de-DE" dirty="0"/>
              <a:t>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password</a:t>
            </a:r>
            <a:endParaRPr lang="de-DE" dirty="0"/>
          </a:p>
          <a:p>
            <a:r>
              <a:rPr lang="de-DE" dirty="0"/>
              <a:t>Close all </a:t>
            </a:r>
            <a:r>
              <a:rPr lang="de-DE" dirty="0" err="1"/>
              <a:t>mysql</a:t>
            </a:r>
            <a:r>
              <a:rPr lang="de-DE" dirty="0"/>
              <a:t> </a:t>
            </a:r>
            <a:r>
              <a:rPr lang="de-DE" dirty="0" err="1"/>
              <a:t>statements</a:t>
            </a:r>
            <a:endParaRPr lang="de-DE" dirty="0"/>
          </a:p>
          <a:p>
            <a:r>
              <a:rPr lang="de-DE" dirty="0"/>
              <a:t>Close all </a:t>
            </a:r>
            <a:r>
              <a:rPr lang="de-DE" dirty="0" err="1"/>
              <a:t>mysql</a:t>
            </a:r>
            <a:r>
              <a:rPr lang="de-DE" dirty="0"/>
              <a:t> </a:t>
            </a:r>
            <a:r>
              <a:rPr lang="de-DE" dirty="0" err="1"/>
              <a:t>connections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301808"/>
            <a:ext cx="6350267" cy="23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2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err="1">
                <a:hlinkClick r:id="rId3"/>
              </a:rPr>
              <a:t>lets</a:t>
            </a:r>
            <a:r>
              <a:rPr lang="de-DE" sz="4000" dirty="0">
                <a:hlinkClick r:id="rId3"/>
              </a:rPr>
              <a:t> </a:t>
            </a:r>
            <a:r>
              <a:rPr lang="de-DE" sz="4000" dirty="0" err="1">
                <a:hlinkClick r:id="rId3"/>
              </a:rPr>
              <a:t>go</a:t>
            </a:r>
            <a:r>
              <a:rPr lang="de-DE" sz="6000" dirty="0">
                <a:hlinkClick r:id="rId3"/>
              </a:rPr>
              <a:t>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49462109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DE" b="1" dirty="0"/>
              <a:t>Felix Morsbach: </a:t>
            </a:r>
            <a:r>
              <a:rPr lang="de-DE" i="1" dirty="0"/>
              <a:t>Project Manager, Test Manager, </a:t>
            </a:r>
            <a:r>
              <a:rPr lang="de-DE" dirty="0" err="1"/>
              <a:t>Implementer</a:t>
            </a:r>
            <a:r>
              <a:rPr lang="de-DE" dirty="0"/>
              <a:t>, </a:t>
            </a:r>
            <a:r>
              <a:rPr lang="de-DE" dirty="0" err="1"/>
              <a:t>Desinger</a:t>
            </a:r>
            <a:endParaRPr lang="de-DE" dirty="0"/>
          </a:p>
          <a:p>
            <a:endParaRPr lang="de-DE" i="1" dirty="0"/>
          </a:p>
          <a:p>
            <a:r>
              <a:rPr lang="de-DE" b="1" dirty="0"/>
              <a:t>André Helbig:</a:t>
            </a:r>
            <a:r>
              <a:rPr lang="de-DE" dirty="0"/>
              <a:t> </a:t>
            </a:r>
            <a:r>
              <a:rPr lang="de-DE" i="1" dirty="0"/>
              <a:t>Integrator</a:t>
            </a:r>
            <a:r>
              <a:rPr lang="de-DE" dirty="0"/>
              <a:t>, </a:t>
            </a:r>
            <a:r>
              <a:rPr lang="de-DE" i="1" dirty="0"/>
              <a:t>Software </a:t>
            </a:r>
            <a:r>
              <a:rPr lang="de-DE" i="1" dirty="0" err="1"/>
              <a:t>Architect</a:t>
            </a:r>
            <a:r>
              <a:rPr lang="de-DE" i="1" dirty="0"/>
              <a:t>, </a:t>
            </a:r>
            <a:r>
              <a:rPr lang="de-DE" dirty="0"/>
              <a:t>Tester, Designer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236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604">
            <a:off x="435381" y="991490"/>
            <a:ext cx="9616093" cy="3122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0693">
            <a:off x="3414597" y="2513822"/>
            <a:ext cx="7796645" cy="20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Chart</a:t>
            </a:r>
            <a:endParaRPr lang="en-GB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2563" y="866453"/>
            <a:ext cx="6240462" cy="4744093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Logged</a:t>
            </a:r>
            <a:r>
              <a:rPr lang="de-DE" dirty="0"/>
              <a:t> </a:t>
            </a:r>
            <a:r>
              <a:rPr lang="de-DE" dirty="0" err="1"/>
              <a:t>worklog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/</a:t>
            </a:r>
            <a:r>
              <a:rPr lang="de-DE" dirty="0" err="1"/>
              <a:t>Subject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in a Gantt 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activities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660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54" y="892044"/>
            <a:ext cx="9448028" cy="5280156"/>
          </a:xfrm>
        </p:spPr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>
          <a:xfrm>
            <a:off x="1484312" y="1600200"/>
            <a:ext cx="4947661" cy="4572000"/>
          </a:xfrm>
        </p:spPr>
        <p:txBody>
          <a:bodyPr anchor="t" anchorCtr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/>
              <a:t>Check Game </a:t>
            </a:r>
            <a:r>
              <a:rPr lang="de-DE" b="1" dirty="0" err="1"/>
              <a:t>Results</a:t>
            </a:r>
            <a:r>
              <a:rPr lang="de-DE" b="1" dirty="0"/>
              <a:t>: </a:t>
            </a:r>
            <a:r>
              <a:rPr lang="de-DE" dirty="0"/>
              <a:t>	51,92	 FP</a:t>
            </a:r>
            <a:r>
              <a:rPr lang="de-DE" dirty="0">
                <a:sym typeface="Wingdings" panose="05000000000000000000" pitchFamily="2" charset="2"/>
              </a:rPr>
              <a:t>		2,28h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 on </a:t>
            </a:r>
            <a:r>
              <a:rPr lang="de-DE" b="1" dirty="0" err="1">
                <a:sym typeface="Wingdings" panose="05000000000000000000" pitchFamily="2" charset="2"/>
              </a:rPr>
              <a:t>Win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76,5	FP		6,47h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Wager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87,1 	FP		8,39h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Buy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Reward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63,7 	FP		4,32h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39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2556 0.265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6 0.26527 L -1.66667E-6 -2.59259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8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301315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Mitigation</a:t>
            </a:r>
            <a:endParaRPr lang="de-DE" dirty="0"/>
          </a:p>
          <a:p>
            <a:r>
              <a:rPr lang="de-DE" dirty="0"/>
              <a:t>Living </a:t>
            </a:r>
            <a:r>
              <a:rPr lang="de-DE" dirty="0" err="1"/>
              <a:t>document</a:t>
            </a:r>
            <a:r>
              <a:rPr lang="de-DE" dirty="0"/>
              <a:t> </a:t>
            </a:r>
          </a:p>
          <a:p>
            <a:r>
              <a:rPr lang="de-DE" dirty="0"/>
              <a:t>Outline a Person in Charge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Risk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  <a:p>
            <a:pPr lvl="1"/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* </a:t>
            </a:r>
            <a:r>
              <a:rPr lang="de-DE" dirty="0" err="1"/>
              <a:t>Risk</a:t>
            </a:r>
            <a:r>
              <a:rPr lang="de-DE" dirty="0"/>
              <a:t> Impact</a:t>
            </a:r>
          </a:p>
          <a:p>
            <a:endParaRPr lang="de-DE" dirty="0"/>
          </a:p>
          <a:p>
            <a:r>
              <a:rPr lang="de-DE" dirty="0"/>
              <a:t>Game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(</a:t>
            </a:r>
            <a:r>
              <a:rPr lang="de-DE" dirty="0" err="1"/>
              <a:t>reported</a:t>
            </a:r>
            <a:r>
              <a:rPr lang="de-DE" dirty="0"/>
              <a:t>: 13.05)</a:t>
            </a:r>
          </a:p>
          <a:p>
            <a:pPr lvl="1"/>
            <a:r>
              <a:rPr lang="de-DE" dirty="0" err="1"/>
              <a:t>Mitigation</a:t>
            </a:r>
            <a:r>
              <a:rPr lang="de-DE" dirty="0"/>
              <a:t>: </a:t>
            </a:r>
            <a:r>
              <a:rPr lang="de-DE" dirty="0" err="1"/>
              <a:t>found</a:t>
            </a:r>
            <a:r>
              <a:rPr lang="de-DE" dirty="0"/>
              <a:t> multiple different </a:t>
            </a:r>
            <a:r>
              <a:rPr lang="de-DE" dirty="0" err="1"/>
              <a:t>API´s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deliver</a:t>
            </a:r>
            <a:r>
              <a:rPr lang="de-DE" dirty="0"/>
              <a:t> same </a:t>
            </a:r>
            <a:r>
              <a:rPr lang="de-DE" dirty="0" err="1"/>
              <a:t>content</a:t>
            </a:r>
            <a:r>
              <a:rPr lang="de-DE" dirty="0"/>
              <a:t> (</a:t>
            </a:r>
            <a:r>
              <a:rPr lang="de-DE" dirty="0" err="1"/>
              <a:t>solved</a:t>
            </a:r>
            <a:r>
              <a:rPr lang="de-DE" dirty="0"/>
              <a:t>: 22.05)</a:t>
            </a:r>
          </a:p>
          <a:p>
            <a:pPr lvl="1"/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decrease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risk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factor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34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 </a:t>
            </a:r>
            <a:r>
              <a:rPr lang="de-DE" dirty="0" err="1"/>
              <a:t>Cylce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484311" y="2729345"/>
            <a:ext cx="10018713" cy="3124201"/>
          </a:xfrm>
        </p:spPr>
        <p:txBody>
          <a:bodyPr anchor="t" anchorCtr="0"/>
          <a:lstStyle/>
          <a:p>
            <a:pPr lvl="1"/>
            <a:r>
              <a:rPr lang="de-DE" dirty="0" err="1"/>
              <a:t>Versioncontrol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pPr lvl="2"/>
            <a:r>
              <a:rPr lang="de-DE" dirty="0"/>
              <a:t>IDE </a:t>
            </a:r>
            <a:r>
              <a:rPr lang="de-DE" dirty="0" err="1"/>
              <a:t>integration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Push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Test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Static</a:t>
            </a:r>
            <a:r>
              <a:rPr lang="de-DE" dirty="0"/>
              <a:t> Code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deploy</a:t>
            </a:r>
            <a:r>
              <a:rPr lang="de-DE" dirty="0"/>
              <a:t> after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29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22085" y="1936377"/>
            <a:ext cx="9943164" cy="47154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Vision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Nonfunctional Requirements</a:t>
            </a:r>
          </a:p>
          <a:p>
            <a:r>
              <a:rPr lang="en-US" dirty="0"/>
              <a:t>Technical Architecture</a:t>
            </a:r>
          </a:p>
          <a:p>
            <a:pPr lvl="1"/>
            <a:r>
              <a:rPr lang="en-US" dirty="0"/>
              <a:t>Class Diagrams</a:t>
            </a:r>
          </a:p>
          <a:p>
            <a:r>
              <a:rPr lang="en-US" dirty="0"/>
              <a:t>Metrics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Project Team</a:t>
            </a:r>
          </a:p>
          <a:p>
            <a:r>
              <a:rPr lang="en-US" dirty="0"/>
              <a:t>Project Management</a:t>
            </a:r>
          </a:p>
          <a:p>
            <a:pPr lvl="1"/>
            <a:r>
              <a:rPr lang="en-US" dirty="0"/>
              <a:t>Risk Management</a:t>
            </a:r>
          </a:p>
          <a:p>
            <a:pPr lvl="1"/>
            <a:r>
              <a:rPr lang="en-US" dirty="0"/>
              <a:t>Lifecycle Management</a:t>
            </a:r>
          </a:p>
          <a:p>
            <a:r>
              <a:rPr lang="en-US" dirty="0"/>
              <a:t>Behavior Driven Development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661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6" y="1073726"/>
            <a:ext cx="10537816" cy="49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147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Developement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Tests </a:t>
            </a:r>
            <a:r>
              <a:rPr lang="de-DE" dirty="0" err="1"/>
              <a:t>written</a:t>
            </a:r>
            <a:r>
              <a:rPr lang="de-DE" dirty="0"/>
              <a:t> in </a:t>
            </a:r>
            <a:r>
              <a:rPr lang="de-DE" dirty="0" err="1"/>
              <a:t>Gherkin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Programmers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!</a:t>
            </a:r>
          </a:p>
          <a:p>
            <a:r>
              <a:rPr lang="de-DE" dirty="0" err="1"/>
              <a:t>Calabash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Reports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56747">
            <a:off x="6432348" y="3822737"/>
            <a:ext cx="4495355" cy="17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6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3087689" cy="1714500"/>
          </a:xfrm>
        </p:spPr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feature</a:t>
            </a:r>
            <a:r>
              <a:rPr lang="de-DE" dirty="0"/>
              <a:t> File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441" y="2988128"/>
            <a:ext cx="4313093" cy="280012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441871" y="1189108"/>
            <a:ext cx="289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Report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4844480" y="721179"/>
            <a:ext cx="3298371" cy="1812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Calabash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815" y="2849901"/>
            <a:ext cx="40386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4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,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48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7780"/>
            <a:ext cx="12192000" cy="3657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6642" y="207235"/>
            <a:ext cx="10018713" cy="1752599"/>
          </a:xfrm>
        </p:spPr>
        <p:txBody>
          <a:bodyPr/>
          <a:lstStyle/>
          <a:p>
            <a:r>
              <a:rPr lang="de-DE" dirty="0"/>
              <a:t>Vision!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7617" y="1996692"/>
            <a:ext cx="3117066" cy="81794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E-Sports!</a:t>
            </a:r>
          </a:p>
          <a:p>
            <a:pPr marL="3657600" lvl="8" indent="0">
              <a:buNone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787245" y="1996692"/>
            <a:ext cx="253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win</a:t>
            </a:r>
            <a:r>
              <a:rPr lang="de-DE" sz="2400" dirty="0"/>
              <a:t>!!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2332" y="1627360"/>
            <a:ext cx="3207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strive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best</a:t>
            </a:r>
            <a:r>
              <a:rPr lang="de-DE" sz="28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6199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82" y="416959"/>
            <a:ext cx="6072674" cy="5994115"/>
          </a:xfrm>
        </p:spPr>
      </p:pic>
      <p:sp>
        <p:nvSpPr>
          <p:cNvPr id="6" name="Pfeil nach links 5"/>
          <p:cNvSpPr/>
          <p:nvPr/>
        </p:nvSpPr>
        <p:spPr>
          <a:xfrm rot="852164">
            <a:off x="7190925" y="4456780"/>
            <a:ext cx="3355391" cy="14153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MORE!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986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Nonfunctional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/>
            <a:r>
              <a:rPr lang="de-DE" dirty="0" err="1"/>
              <a:t>Available</a:t>
            </a:r>
            <a:r>
              <a:rPr lang="de-DE" dirty="0"/>
              <a:t> 24/7</a:t>
            </a:r>
          </a:p>
          <a:p>
            <a:pPr lvl="1"/>
            <a:r>
              <a:rPr lang="de-DE" dirty="0"/>
              <a:t>Fast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endParaRPr lang="de-DE" dirty="0"/>
          </a:p>
          <a:p>
            <a:pPr lvl="1"/>
            <a:r>
              <a:rPr lang="de-DE" dirty="0" err="1"/>
              <a:t>Stability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4588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Architecture</a:t>
            </a:r>
            <a:endParaRPr lang="en-GB" dirty="0"/>
          </a:p>
        </p:txBody>
      </p:sp>
      <p:sp>
        <p:nvSpPr>
          <p:cNvPr id="16" name="Pfeil nach rechts 15"/>
          <p:cNvSpPr/>
          <p:nvPr/>
        </p:nvSpPr>
        <p:spPr>
          <a:xfrm>
            <a:off x="3245714" y="2999015"/>
            <a:ext cx="1818085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request</a:t>
            </a:r>
            <a:endParaRPr lang="de-DE" dirty="0"/>
          </a:p>
        </p:txBody>
      </p:sp>
      <p:sp>
        <p:nvSpPr>
          <p:cNvPr id="17" name="Pfeil nach links 16"/>
          <p:cNvSpPr/>
          <p:nvPr/>
        </p:nvSpPr>
        <p:spPr>
          <a:xfrm>
            <a:off x="3245714" y="3637190"/>
            <a:ext cx="1818085" cy="666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response</a:t>
            </a:r>
            <a:endParaRPr lang="de-DE" dirty="0"/>
          </a:p>
        </p:txBody>
      </p:sp>
      <p:sp>
        <p:nvSpPr>
          <p:cNvPr id="18" name="Pfeil nach links und rechts 17"/>
          <p:cNvSpPr/>
          <p:nvPr/>
        </p:nvSpPr>
        <p:spPr>
          <a:xfrm>
            <a:off x="6885553" y="3139508"/>
            <a:ext cx="2881313" cy="995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Repository Pattern (Java </a:t>
            </a:r>
            <a:r>
              <a:rPr lang="de-DE" dirty="0" err="1"/>
              <a:t>Persistence</a:t>
            </a:r>
            <a:r>
              <a:rPr lang="de-DE" dirty="0"/>
              <a:t>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270968" y="5186909"/>
            <a:ext cx="209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REST-Webservices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583680" y="5228671"/>
            <a:ext cx="170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Microservices</a:t>
            </a:r>
            <a:endParaRPr lang="de-DE" dirty="0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6583680" y="4835980"/>
            <a:ext cx="763793" cy="3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3" idx="0"/>
          </p:cNvCxnSpPr>
          <p:nvPr/>
        </p:nvCxnSpPr>
        <p:spPr>
          <a:xfrm flipH="1">
            <a:off x="4317273" y="4873751"/>
            <a:ext cx="1035982" cy="313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363578" y="4568557"/>
            <a:ext cx="170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  <p:pic>
        <p:nvPicPr>
          <p:cNvPr id="1026" name="Picture 2" descr="https://cdn4.iconfinder.com/data/icons/smart-phones-technologies/512/android-phone-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44" y="2857979"/>
            <a:ext cx="1701871" cy="170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ipartbest.com/cliparts/LTK/p6E/LTKp6EA5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601" y="2803853"/>
            <a:ext cx="1640952" cy="16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45" y="2731089"/>
            <a:ext cx="1713716" cy="17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267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3296" y="140677"/>
            <a:ext cx="10018713" cy="1752599"/>
          </a:xfrm>
        </p:spPr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 dirty="0"/>
              <a:t> Sever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648" y="3194262"/>
            <a:ext cx="11696950" cy="1569356"/>
          </a:xfrm>
        </p:spPr>
      </p:pic>
    </p:spTree>
    <p:extLst>
      <p:ext uri="{BB962C8B-B14F-4D97-AF65-F5344CB8AC3E}">
        <p14:creationId xmlns:p14="http://schemas.microsoft.com/office/powerpoint/2010/main" val="37776905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/>
              <a:t> Client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28825"/>
            <a:ext cx="12192000" cy="4161173"/>
          </a:xfrm>
        </p:spPr>
      </p:pic>
    </p:spTree>
    <p:extLst>
      <p:ext uri="{BB962C8B-B14F-4D97-AF65-F5344CB8AC3E}">
        <p14:creationId xmlns:p14="http://schemas.microsoft.com/office/powerpoint/2010/main" val="21942448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Pattern</a:t>
            </a:r>
          </a:p>
        </p:txBody>
      </p:sp>
      <p:pic>
        <p:nvPicPr>
          <p:cNvPr id="4" name="Grafi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01" y="2046701"/>
            <a:ext cx="9814561" cy="42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898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626</Words>
  <Application>Microsoft Office PowerPoint</Application>
  <PresentationFormat>Breitbild</PresentationFormat>
  <Paragraphs>171</Paragraphs>
  <Slides>23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Corbel</vt:lpstr>
      <vt:lpstr>Wingdings</vt:lpstr>
      <vt:lpstr>Parallax</vt:lpstr>
      <vt:lpstr>Gaming-Bets</vt:lpstr>
      <vt:lpstr>Agenda</vt:lpstr>
      <vt:lpstr>Vision! </vt:lpstr>
      <vt:lpstr>PowerPoint-Präsentation</vt:lpstr>
      <vt:lpstr>Nonfunctional Requirements</vt:lpstr>
      <vt:lpstr>Technical Architecture</vt:lpstr>
      <vt:lpstr>Class Diagram Sever</vt:lpstr>
      <vt:lpstr>Class Diagram Client</vt:lpstr>
      <vt:lpstr>Pattern</vt:lpstr>
      <vt:lpstr>Pattern</vt:lpstr>
      <vt:lpstr>Metrics</vt:lpstr>
      <vt:lpstr>Demo</vt:lpstr>
      <vt:lpstr>Project Team</vt:lpstr>
      <vt:lpstr>Project Management</vt:lpstr>
      <vt:lpstr>Project Management</vt:lpstr>
      <vt:lpstr>Gantt Chart</vt:lpstr>
      <vt:lpstr>PowerPoint-Präsentation</vt:lpstr>
      <vt:lpstr>Risk Management</vt:lpstr>
      <vt:lpstr>Life Cylce Management</vt:lpstr>
      <vt:lpstr>PowerPoint-Präsentation</vt:lpstr>
      <vt:lpstr>Behavior Driven Developement</vt:lpstr>
      <vt:lpstr>.feature File</vt:lpstr>
      <vt:lpstr>Thanks for your attention, are there any questions left?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Gaming-Bets</dc:title>
  <dc:creator>Felix Morsbach</dc:creator>
  <cp:lastModifiedBy>quint0095@gmail.com</cp:lastModifiedBy>
  <cp:revision>65</cp:revision>
  <dcterms:created xsi:type="dcterms:W3CDTF">2015-12-09T22:47:48Z</dcterms:created>
  <dcterms:modified xsi:type="dcterms:W3CDTF">2016-06-07T15:06:54Z</dcterms:modified>
</cp:coreProperties>
</file>